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9" r:id="rId26"/>
    <p:sldId id="288" r:id="rId27"/>
    <p:sldId id="287" r:id="rId28"/>
    <p:sldId id="290" r:id="rId29"/>
    <p:sldId id="286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BF7B-30E6-4F4E-A9C6-2E2884877C95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2873-1279-4F71-AC78-1CE577FD5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813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BF7B-30E6-4F4E-A9C6-2E2884877C95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2873-1279-4F71-AC78-1CE577FD5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432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BF7B-30E6-4F4E-A9C6-2E2884877C95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2873-1279-4F71-AC78-1CE577FD5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776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BF7B-30E6-4F4E-A9C6-2E2884877C95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2873-1279-4F71-AC78-1CE577FD5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504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BF7B-30E6-4F4E-A9C6-2E2884877C95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2873-1279-4F71-AC78-1CE577FD5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417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BF7B-30E6-4F4E-A9C6-2E2884877C95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2873-1279-4F71-AC78-1CE577FD5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788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BF7B-30E6-4F4E-A9C6-2E2884877C95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2873-1279-4F71-AC78-1CE577FD5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96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BF7B-30E6-4F4E-A9C6-2E2884877C95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2873-1279-4F71-AC78-1CE577FD5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06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BF7B-30E6-4F4E-A9C6-2E2884877C95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2873-1279-4F71-AC78-1CE577FD5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06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BF7B-30E6-4F4E-A9C6-2E2884877C95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2873-1279-4F71-AC78-1CE577FD5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923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BF7B-30E6-4F4E-A9C6-2E2884877C95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2873-1279-4F71-AC78-1CE577FD5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5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BBF7B-30E6-4F4E-A9C6-2E2884877C95}" type="datetimeFigureOut">
              <a:rPr lang="en-AU" smtClean="0"/>
              <a:t>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2873-1279-4F71-AC78-1CE577FD5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43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4066" y="4931743"/>
            <a:ext cx="89174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2020-21 END OF YEAR AWARDS</a:t>
            </a:r>
          </a:p>
        </p:txBody>
      </p:sp>
    </p:spTree>
    <p:extLst>
      <p:ext uri="{BB962C8B-B14F-4D97-AF65-F5344CB8AC3E}">
        <p14:creationId xmlns:p14="http://schemas.microsoft.com/office/powerpoint/2010/main" val="3292522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093063"/>
            <a:ext cx="4822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COLOUR LANDSCAPE (</a:t>
            </a:r>
            <a:r>
              <a:rPr lang="en-GB" b="1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inc.</a:t>
            </a:r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SEASCAPES) </a:t>
            </a:r>
          </a:p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PRINT OF THE YEAR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75" y="1504574"/>
            <a:ext cx="5353426" cy="53534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15312" y="6270755"/>
            <a:ext cx="4215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“River Reeds And Fog” by Chris Reichl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960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87" y="3939314"/>
            <a:ext cx="4261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ROBB HOOPER MEMORIAL AWARD </a:t>
            </a:r>
            <a:endParaRPr lang="en-AU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For the Quirky, Humorous or Unusual</a:t>
            </a:r>
          </a:p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EDI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8617" y="6384044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“The Classroom” by Sandy Mahon </a:t>
            </a:r>
            <a:r>
              <a:rPr lang="en-AU" sz="1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58" y="1504574"/>
            <a:ext cx="7394442" cy="39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7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8061" y="4016473"/>
            <a:ext cx="3676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NATURE IMAGE OF THE YEAR </a:t>
            </a:r>
            <a:endParaRPr lang="en-GB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AU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EDI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9985" y="6343706"/>
            <a:ext cx="3530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“Seaweed Gift” by Chris Reichl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93" y="1504574"/>
            <a:ext cx="6240707" cy="53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4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776" y="4016473"/>
            <a:ext cx="3830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MONOCHROME LANDSCAPE </a:t>
            </a:r>
          </a:p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PRINT OF THE YEAR </a:t>
            </a:r>
          </a:p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(Self-Produced Darkroom Print)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6221" y="6476524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“Loch </a:t>
            </a:r>
            <a:r>
              <a:rPr lang="en-GB" b="0" i="1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Ard</a:t>
            </a:r>
            <a:r>
              <a:rPr lang="en-GB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Gorge” by David Rendle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22" y="1504573"/>
            <a:ext cx="4273026" cy="534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6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776" y="4016473"/>
            <a:ext cx="3830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A </a:t>
            </a:r>
            <a:r>
              <a:rPr lang="en-GB" b="1" dirty="0"/>
              <a:t>GRADE </a:t>
            </a:r>
            <a:r>
              <a:rPr lang="en-GB" b="1" dirty="0" smtClean="0"/>
              <a:t>AGGREGATE</a:t>
            </a:r>
          </a:p>
          <a:p>
            <a:pPr algn="ctr"/>
            <a:r>
              <a:rPr lang="en-GB" b="1" dirty="0" smtClean="0"/>
              <a:t>PRINT </a:t>
            </a:r>
            <a:r>
              <a:rPr lang="en-GB" b="1" dirty="0"/>
              <a:t>PHOTOGRAPHER OF THE </a:t>
            </a:r>
            <a:r>
              <a:rPr lang="en-GB" b="1" dirty="0" smtClean="0"/>
              <a:t>YEAR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86598" y="22471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AU" sz="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 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Place:         Sandy Mahon</a:t>
            </a:r>
          </a:p>
          <a:p>
            <a:endParaRPr lang="en-AU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AU" sz="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nd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Place:         Chris Reichl </a:t>
            </a:r>
          </a:p>
          <a:p>
            <a:endParaRPr lang="en-AU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AU" sz="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rd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Place:         </a:t>
            </a:r>
            <a:r>
              <a:rPr lang="en-AU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Ketut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AU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Suwitra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72471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776" y="4016473"/>
            <a:ext cx="3830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B </a:t>
            </a:r>
            <a:r>
              <a:rPr lang="en-GB" b="1" dirty="0"/>
              <a:t>GRADE </a:t>
            </a:r>
            <a:r>
              <a:rPr lang="en-GB" b="1" dirty="0" smtClean="0"/>
              <a:t>AGGREGATE</a:t>
            </a:r>
          </a:p>
          <a:p>
            <a:pPr algn="ctr"/>
            <a:r>
              <a:rPr lang="en-GB" b="1" dirty="0" smtClean="0"/>
              <a:t>PRINT </a:t>
            </a:r>
            <a:r>
              <a:rPr lang="en-GB" b="1" dirty="0"/>
              <a:t>PHOTOGRAPHER OF THE </a:t>
            </a:r>
            <a:r>
              <a:rPr lang="en-GB" b="1" dirty="0" smtClean="0"/>
              <a:t>YEAR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86598" y="224714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AU" sz="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 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Place:         </a:t>
            </a:r>
            <a:r>
              <a:rPr lang="en-AU" dirty="0" smtClean="0"/>
              <a:t>Dee </a:t>
            </a:r>
            <a:r>
              <a:rPr lang="en-AU" dirty="0"/>
              <a:t>Kelly 	</a:t>
            </a:r>
          </a:p>
          <a:p>
            <a:endParaRPr lang="en-AU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AU" sz="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nd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Place:         </a:t>
            </a:r>
            <a:r>
              <a:rPr lang="en-AU" dirty="0" smtClean="0"/>
              <a:t>Brian </a:t>
            </a:r>
            <a:r>
              <a:rPr lang="en-AU" dirty="0"/>
              <a:t>Farey 	</a:t>
            </a:r>
          </a:p>
          <a:p>
            <a:endParaRPr lang="en-AU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AU" sz="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rd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Place:         </a:t>
            </a:r>
            <a:r>
              <a:rPr lang="en-AU" dirty="0" smtClean="0"/>
              <a:t>Mick </a:t>
            </a:r>
            <a:r>
              <a:rPr lang="en-AU" dirty="0" err="1"/>
              <a:t>Kupresanin</a:t>
            </a:r>
            <a:r>
              <a:rPr lang="en-AU" dirty="0"/>
              <a:t> 	</a:t>
            </a: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7671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776" y="4016473"/>
            <a:ext cx="3830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ALTERED REALITY AGGREGATE</a:t>
            </a:r>
          </a:p>
          <a:p>
            <a:pPr algn="ctr"/>
            <a:r>
              <a:rPr lang="en-GB" b="1" dirty="0" smtClean="0"/>
              <a:t>PRINT </a:t>
            </a:r>
            <a:r>
              <a:rPr lang="en-GB" b="1" dirty="0"/>
              <a:t>PHOTOGRAPHER OF THE </a:t>
            </a:r>
            <a:r>
              <a:rPr lang="en-GB" b="1" dirty="0" smtClean="0"/>
              <a:t>YEAR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86598" y="22471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AU" sz="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 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Place:         </a:t>
            </a:r>
            <a:r>
              <a:rPr lang="en-AU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Ketut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AU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Suwitra</a:t>
            </a:r>
            <a:endParaRPr lang="en-A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AU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AU" sz="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nd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Place:         Terry Reichl </a:t>
            </a:r>
          </a:p>
          <a:p>
            <a:endParaRPr lang="en-AU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AU" sz="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rd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Place:         Heather Prince	</a:t>
            </a:r>
          </a:p>
        </p:txBody>
      </p:sp>
    </p:spTree>
    <p:extLst>
      <p:ext uri="{BB962C8B-B14F-4D97-AF65-F5344CB8AC3E}">
        <p14:creationId xmlns:p14="http://schemas.microsoft.com/office/powerpoint/2010/main" val="1464819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776" y="4016473"/>
            <a:ext cx="3830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A </a:t>
            </a:r>
            <a:r>
              <a:rPr lang="en-GB" b="1" dirty="0"/>
              <a:t>GRADE </a:t>
            </a:r>
            <a:r>
              <a:rPr lang="en-GB" b="1" dirty="0" smtClean="0"/>
              <a:t>AGGREGATE</a:t>
            </a:r>
          </a:p>
          <a:p>
            <a:pPr algn="ctr"/>
            <a:r>
              <a:rPr lang="en-GB" b="1" dirty="0" smtClean="0"/>
              <a:t>ELECTRONIC IMAGE </a:t>
            </a:r>
          </a:p>
          <a:p>
            <a:pPr algn="ctr"/>
            <a:r>
              <a:rPr lang="en-GB" b="1" dirty="0" smtClean="0"/>
              <a:t>PHOTOGRAPHER </a:t>
            </a:r>
            <a:r>
              <a:rPr lang="en-GB" b="1" dirty="0"/>
              <a:t>OF THE </a:t>
            </a:r>
            <a:r>
              <a:rPr lang="en-GB" b="1" dirty="0" smtClean="0"/>
              <a:t>YEAR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86598" y="224714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AU" sz="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 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Place:         Terry Reichl</a:t>
            </a:r>
          </a:p>
          <a:p>
            <a:endParaRPr lang="en-AU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AU" sz="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nd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Place:         Sandy Mahon</a:t>
            </a:r>
          </a:p>
          <a:p>
            <a:endParaRPr lang="en-AU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AU" sz="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rd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Place:         Chris Reichl</a:t>
            </a: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6752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776" y="4016473"/>
            <a:ext cx="3830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B </a:t>
            </a:r>
            <a:r>
              <a:rPr lang="en-GB" b="1" dirty="0"/>
              <a:t>GRADE </a:t>
            </a:r>
            <a:r>
              <a:rPr lang="en-GB" b="1" dirty="0" smtClean="0"/>
              <a:t>AGGREGATE</a:t>
            </a:r>
          </a:p>
          <a:p>
            <a:pPr algn="ctr"/>
            <a:r>
              <a:rPr lang="en-GB" b="1" dirty="0" smtClean="0"/>
              <a:t>ELECTRONIC IMAGE </a:t>
            </a:r>
          </a:p>
          <a:p>
            <a:pPr algn="ctr"/>
            <a:r>
              <a:rPr lang="en-GB" b="1" dirty="0" smtClean="0"/>
              <a:t>PHOTOGRAPHER </a:t>
            </a:r>
            <a:r>
              <a:rPr lang="en-GB" b="1" dirty="0"/>
              <a:t>OF THE </a:t>
            </a:r>
            <a:r>
              <a:rPr lang="en-GB" b="1" dirty="0" smtClean="0"/>
              <a:t>YEAR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86598" y="224714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AU" sz="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 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Place:         </a:t>
            </a:r>
            <a:r>
              <a:rPr lang="en-AU" dirty="0"/>
              <a:t>Peter </a:t>
            </a:r>
            <a:r>
              <a:rPr lang="en-AU" dirty="0" err="1"/>
              <a:t>Roupas</a:t>
            </a:r>
            <a:r>
              <a:rPr lang="en-AU" dirty="0"/>
              <a:t> 	</a:t>
            </a:r>
          </a:p>
          <a:p>
            <a:endParaRPr lang="en-AU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AU" sz="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nd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Place:         </a:t>
            </a:r>
            <a:r>
              <a:rPr lang="en-AU" dirty="0"/>
              <a:t>Geoff Russell 	</a:t>
            </a:r>
          </a:p>
          <a:p>
            <a:endParaRPr lang="en-AU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AU" sz="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rd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Place:         </a:t>
            </a:r>
            <a:r>
              <a:rPr lang="en-AU" dirty="0"/>
              <a:t>Gerry Van der Meer 	</a:t>
            </a: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08422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470" y="4016473"/>
            <a:ext cx="3368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PRINT PORTFOLIO OF THE </a:t>
            </a:r>
            <a:r>
              <a:rPr lang="en-GB" b="1" dirty="0" smtClean="0"/>
              <a:t>YEAR</a:t>
            </a:r>
          </a:p>
          <a:p>
            <a:r>
              <a:rPr lang="en-GB" b="1" dirty="0" smtClean="0"/>
              <a:t> </a:t>
            </a:r>
            <a:r>
              <a:rPr lang="en-GB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670054" y="5037936"/>
            <a:ext cx="3368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Recipient: </a:t>
            </a:r>
            <a:r>
              <a:rPr lang="en-AU" dirty="0" smtClean="0"/>
              <a:t> Frank </a:t>
            </a:r>
            <a:r>
              <a:rPr lang="en-AU" dirty="0"/>
              <a:t>Kennedy 	</a:t>
            </a: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43" y="1504574"/>
            <a:ext cx="2258217" cy="2258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77" y="1504574"/>
            <a:ext cx="1941077" cy="2266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171" y="1504574"/>
            <a:ext cx="2943209" cy="2258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69" y="4016473"/>
            <a:ext cx="1779533" cy="2689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42" y="3878090"/>
            <a:ext cx="2258217" cy="2734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270" y="4001476"/>
            <a:ext cx="2261751" cy="268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1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4602" y="4089042"/>
            <a:ext cx="3212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 GRADE </a:t>
            </a:r>
          </a:p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PRINT OF THE YEAR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75" y="1504574"/>
            <a:ext cx="5353426" cy="53534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7287" y="6343583"/>
            <a:ext cx="4215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“River Reeds And Fog” by Chris Reichl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1528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470" y="4016473"/>
            <a:ext cx="3247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ALTERED REALITY </a:t>
            </a:r>
            <a:endParaRPr lang="en-GB" b="1" dirty="0" smtClean="0"/>
          </a:p>
          <a:p>
            <a:pPr algn="ctr"/>
            <a:r>
              <a:rPr lang="en-GB" b="1" dirty="0" smtClean="0"/>
              <a:t>PRINT </a:t>
            </a:r>
            <a:r>
              <a:rPr lang="en-GB" b="1" dirty="0"/>
              <a:t>PORTFOLIO OF THE YEAR </a:t>
            </a:r>
            <a:r>
              <a:rPr lang="en-GB" dirty="0"/>
              <a:t>	</a:t>
            </a:r>
          </a:p>
          <a:p>
            <a:r>
              <a:rPr lang="en-GB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3770" y="40164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Recipient: </a:t>
            </a:r>
            <a:r>
              <a:rPr lang="en-AU" dirty="0" smtClean="0"/>
              <a:t> </a:t>
            </a:r>
            <a:r>
              <a:rPr lang="en-AU" dirty="0" err="1"/>
              <a:t>Ketut</a:t>
            </a:r>
            <a:r>
              <a:rPr lang="en-AU" dirty="0"/>
              <a:t> </a:t>
            </a:r>
            <a:r>
              <a:rPr lang="en-AU" dirty="0" err="1"/>
              <a:t>Suwitra</a:t>
            </a:r>
            <a:r>
              <a:rPr lang="en-AU" dirty="0"/>
              <a:t> 	</a:t>
            </a:r>
          </a:p>
          <a:p>
            <a:r>
              <a:rPr lang="en-AU" dirty="0"/>
              <a:t>	</a:t>
            </a: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42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470" y="4016473"/>
            <a:ext cx="2778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ELECTRONIC IMAGE </a:t>
            </a:r>
            <a:endParaRPr lang="en-GB" b="1" dirty="0" smtClean="0"/>
          </a:p>
          <a:p>
            <a:pPr algn="ctr"/>
            <a:r>
              <a:rPr lang="en-GB" b="1" dirty="0" smtClean="0"/>
              <a:t>PORTFOLIO </a:t>
            </a:r>
            <a:r>
              <a:rPr lang="en-GB" b="1" dirty="0"/>
              <a:t>OF THE YEAR </a:t>
            </a:r>
            <a:r>
              <a:rPr lang="en-GB" dirty="0"/>
              <a:t>	</a:t>
            </a:r>
          </a:p>
          <a:p>
            <a:r>
              <a:rPr lang="en-GB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370414" y="40164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Recipient: </a:t>
            </a:r>
            <a:r>
              <a:rPr lang="en-AU" dirty="0" smtClean="0"/>
              <a:t> </a:t>
            </a:r>
            <a:r>
              <a:rPr lang="en-AU" dirty="0"/>
              <a:t>Shelley McKiernan 	</a:t>
            </a:r>
          </a:p>
          <a:p>
            <a:r>
              <a:rPr lang="en-AU" dirty="0"/>
              <a:t>	</a:t>
            </a: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87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470" y="4016473"/>
            <a:ext cx="2794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MERITORIOUS EFFORT </a:t>
            </a:r>
            <a:endParaRPr lang="en-GB" b="1" dirty="0" smtClean="0"/>
          </a:p>
          <a:p>
            <a:pPr algn="ctr"/>
            <a:r>
              <a:rPr lang="en-GB" b="1" dirty="0" smtClean="0"/>
              <a:t>IN </a:t>
            </a:r>
            <a:r>
              <a:rPr lang="en-GB" b="1" dirty="0"/>
              <a:t>BLACK &amp; WHITE </a:t>
            </a:r>
            <a:r>
              <a:rPr lang="en-GB" b="1" dirty="0" smtClean="0"/>
              <a:t>PRINTS </a:t>
            </a:r>
            <a:r>
              <a:rPr lang="en-GB" dirty="0"/>
              <a:t>	</a:t>
            </a:r>
          </a:p>
          <a:p>
            <a:r>
              <a:rPr lang="en-GB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556530" y="40164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Recipient: </a:t>
            </a:r>
            <a:r>
              <a:rPr lang="en-AU" dirty="0" smtClean="0"/>
              <a:t> </a:t>
            </a:r>
            <a:r>
              <a:rPr lang="en-AU" dirty="0"/>
              <a:t>Mick </a:t>
            </a:r>
            <a:r>
              <a:rPr lang="en-AU" dirty="0" err="1"/>
              <a:t>Kupresanin</a:t>
            </a:r>
            <a:r>
              <a:rPr lang="en-AU" dirty="0"/>
              <a:t> 	</a:t>
            </a:r>
          </a:p>
          <a:p>
            <a:r>
              <a:rPr lang="en-AU" dirty="0"/>
              <a:t>	</a:t>
            </a: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03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3702" y="40164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Recipient: </a:t>
            </a:r>
            <a:r>
              <a:rPr lang="en-AU" dirty="0" smtClean="0"/>
              <a:t> </a:t>
            </a:r>
            <a:r>
              <a:rPr lang="en-AU" dirty="0"/>
              <a:t>Dee Kelly 	</a:t>
            </a:r>
          </a:p>
          <a:p>
            <a:r>
              <a:rPr lang="en-AU" dirty="0"/>
              <a:t>	</a:t>
            </a: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470" y="4016473"/>
            <a:ext cx="2794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MERITORIOUS EFFORT </a:t>
            </a:r>
            <a:endParaRPr lang="en-GB" b="1" dirty="0" smtClean="0"/>
          </a:p>
          <a:p>
            <a:pPr algn="ctr"/>
            <a:r>
              <a:rPr lang="en-GB" b="1" dirty="0" smtClean="0"/>
              <a:t>IN COLOUR PRINTS </a:t>
            </a:r>
            <a:r>
              <a:rPr lang="en-GB" dirty="0"/>
              <a:t>	</a:t>
            </a:r>
          </a:p>
          <a:p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72959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470" y="4016473"/>
            <a:ext cx="2794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MERITORIOUS EFFORT </a:t>
            </a:r>
            <a:endParaRPr lang="en-GB" b="1" dirty="0" smtClean="0"/>
          </a:p>
          <a:p>
            <a:pPr algn="ctr"/>
            <a:r>
              <a:rPr lang="en-GB" b="1" dirty="0" smtClean="0"/>
              <a:t>IN EDI</a:t>
            </a:r>
            <a:r>
              <a:rPr lang="en-GB" dirty="0"/>
              <a:t>	</a:t>
            </a:r>
          </a:p>
          <a:p>
            <a:r>
              <a:rPr lang="en-GB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7192" y="40164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Recipient: </a:t>
            </a:r>
            <a:r>
              <a:rPr lang="en-AU" dirty="0" smtClean="0"/>
              <a:t> </a:t>
            </a:r>
            <a:r>
              <a:rPr lang="en-AU" dirty="0"/>
              <a:t>Judy </a:t>
            </a:r>
            <a:r>
              <a:rPr lang="en-AU" dirty="0" err="1"/>
              <a:t>Medwell</a:t>
            </a:r>
            <a:r>
              <a:rPr lang="en-AU" dirty="0"/>
              <a:t> 	</a:t>
            </a:r>
          </a:p>
          <a:p>
            <a:r>
              <a:rPr lang="en-AU" dirty="0"/>
              <a:t>	</a:t>
            </a:r>
          </a:p>
          <a:p>
            <a:r>
              <a:rPr lang="en-AU" dirty="0"/>
              <a:t>	</a:t>
            </a: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77653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470" y="4016473"/>
            <a:ext cx="2794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PARTICIPATION AWARD FOR 2</a:t>
            </a:r>
            <a:r>
              <a:rPr lang="en-GB" b="1" baseline="30000" dirty="0"/>
              <a:t>nd </a:t>
            </a:r>
            <a:r>
              <a:rPr lang="en-GB" b="1" dirty="0"/>
              <a:t>YEAR </a:t>
            </a:r>
            <a:r>
              <a:rPr lang="en-GB" b="1" dirty="0" smtClean="0"/>
              <a:t>MEMBER 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5249034" y="40164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Recipient: </a:t>
            </a:r>
            <a:r>
              <a:rPr lang="en-AU" dirty="0" smtClean="0"/>
              <a:t> </a:t>
            </a:r>
            <a:r>
              <a:rPr lang="en-AU" dirty="0"/>
              <a:t>Geoff Russell 	</a:t>
            </a:r>
          </a:p>
          <a:p>
            <a:r>
              <a:rPr lang="en-AU" dirty="0"/>
              <a:t>	</a:t>
            </a:r>
          </a:p>
          <a:p>
            <a:r>
              <a:rPr lang="en-AU" dirty="0"/>
              <a:t>	</a:t>
            </a: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8486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470" y="4016473"/>
            <a:ext cx="27944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/>
              <a:t>NICK MAJETIC “ENDEAVOUR AWARD” </a:t>
            </a:r>
            <a:r>
              <a:rPr lang="en-AU" dirty="0"/>
              <a:t>	</a:t>
            </a:r>
          </a:p>
          <a:p>
            <a:pPr algn="ctr"/>
            <a:r>
              <a:rPr lang="en-GB" dirty="0"/>
              <a:t>	</a:t>
            </a:r>
          </a:p>
          <a:p>
            <a:r>
              <a:rPr lang="en-GB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5313769" y="401647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Recipient: </a:t>
            </a:r>
            <a:r>
              <a:rPr lang="en-AU" dirty="0" smtClean="0"/>
              <a:t> </a:t>
            </a:r>
            <a:r>
              <a:rPr lang="en-AU" dirty="0"/>
              <a:t>Heather Prince 	</a:t>
            </a:r>
          </a:p>
          <a:p>
            <a:endParaRPr lang="en-AU" dirty="0" smtClean="0"/>
          </a:p>
          <a:p>
            <a:r>
              <a:rPr lang="en-AU" dirty="0" smtClean="0"/>
              <a:t>Supported by David Rendle Speech</a:t>
            </a:r>
            <a:r>
              <a:rPr lang="en-AU" dirty="0"/>
              <a:t>	</a:t>
            </a:r>
          </a:p>
          <a:p>
            <a:r>
              <a:rPr lang="en-AU" dirty="0"/>
              <a:t>	</a:t>
            </a: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9819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470" y="4016473"/>
            <a:ext cx="2794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/>
              <a:t>CLUBMANSHIP </a:t>
            </a:r>
            <a:r>
              <a:rPr lang="en-AU" b="1" dirty="0" smtClean="0"/>
              <a:t>AWARD </a:t>
            </a:r>
            <a:r>
              <a:rPr lang="en-AU" dirty="0"/>
              <a:t>	</a:t>
            </a:r>
          </a:p>
          <a:p>
            <a:pPr algn="ctr"/>
            <a:r>
              <a:rPr lang="en-GB" dirty="0"/>
              <a:t>	</a:t>
            </a:r>
          </a:p>
          <a:p>
            <a:r>
              <a:rPr lang="en-GB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7192" y="40164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/>
              <a:t>Equal Recipient</a:t>
            </a:r>
            <a:r>
              <a:rPr lang="en-AU" dirty="0"/>
              <a:t>: </a:t>
            </a:r>
            <a:r>
              <a:rPr lang="en-AU" dirty="0" smtClean="0"/>
              <a:t> </a:t>
            </a:r>
            <a:r>
              <a:rPr lang="en-AU" dirty="0"/>
              <a:t>Lyndall and Nick Abbott-Young 	</a:t>
            </a:r>
          </a:p>
          <a:p>
            <a:r>
              <a:rPr lang="en-AU" dirty="0"/>
              <a:t>	</a:t>
            </a:r>
          </a:p>
          <a:p>
            <a:r>
              <a:rPr lang="en-AU" dirty="0"/>
              <a:t>	</a:t>
            </a: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89229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470" y="4016473"/>
            <a:ext cx="27944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 smtClean="0"/>
              <a:t>INDUCTEE INTO THE PERMANENT COLLECTION</a:t>
            </a:r>
            <a:r>
              <a:rPr lang="en-AU" dirty="0"/>
              <a:t>	</a:t>
            </a:r>
          </a:p>
          <a:p>
            <a:pPr algn="ctr"/>
            <a:r>
              <a:rPr lang="en-GB" dirty="0"/>
              <a:t>	</a:t>
            </a:r>
          </a:p>
          <a:p>
            <a:r>
              <a:rPr lang="en-GB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7192" y="401647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/>
              <a:t>Chris Reichl</a:t>
            </a:r>
          </a:p>
          <a:p>
            <a:endParaRPr lang="en-AU" dirty="0"/>
          </a:p>
          <a:p>
            <a:r>
              <a:rPr lang="en-AU" dirty="0" smtClean="0"/>
              <a:t>David Grant </a:t>
            </a:r>
            <a:r>
              <a:rPr lang="en-AU" dirty="0"/>
              <a:t>	</a:t>
            </a:r>
          </a:p>
          <a:p>
            <a:r>
              <a:rPr lang="en-AU" dirty="0"/>
              <a:t>	</a:t>
            </a:r>
          </a:p>
          <a:p>
            <a:r>
              <a:rPr lang="en-AU" dirty="0"/>
              <a:t>	</a:t>
            </a: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6305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6173" y="4016473"/>
            <a:ext cx="2087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 smtClean="0"/>
              <a:t>YEAR BARS</a:t>
            </a:r>
            <a:r>
              <a:rPr lang="en-AU" dirty="0"/>
              <a:t>	</a:t>
            </a:r>
          </a:p>
          <a:p>
            <a:pPr algn="ctr"/>
            <a:r>
              <a:rPr lang="en-GB" dirty="0"/>
              <a:t>	</a:t>
            </a:r>
          </a:p>
          <a:p>
            <a:r>
              <a:rPr lang="en-GB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5386598" y="2247144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1" dirty="0" smtClean="0"/>
              <a:t>30 Years:  </a:t>
            </a:r>
            <a:r>
              <a:rPr lang="en-AU" dirty="0"/>
              <a:t>Graham </a:t>
            </a:r>
            <a:r>
              <a:rPr lang="en-AU" dirty="0" err="1" smtClean="0"/>
              <a:t>Mourney</a:t>
            </a:r>
            <a:r>
              <a:rPr lang="en-AU" dirty="0"/>
              <a:t>	</a:t>
            </a:r>
          </a:p>
          <a:p>
            <a:endParaRPr lang="en-AU" dirty="0"/>
          </a:p>
          <a:p>
            <a:r>
              <a:rPr lang="en-AU" b="1" dirty="0" smtClean="0"/>
              <a:t>15 Years:  </a:t>
            </a:r>
            <a:r>
              <a:rPr lang="en-AU" dirty="0"/>
              <a:t>Matt </a:t>
            </a:r>
            <a:r>
              <a:rPr lang="en-AU" dirty="0" err="1" smtClean="0"/>
              <a:t>Armitstea</a:t>
            </a:r>
            <a:r>
              <a:rPr lang="en-AU" dirty="0" smtClean="0"/>
              <a:t> </a:t>
            </a:r>
            <a:r>
              <a:rPr lang="en-AU" dirty="0"/>
              <a:t>	</a:t>
            </a:r>
          </a:p>
          <a:p>
            <a:endParaRPr lang="en-AU" dirty="0" smtClean="0"/>
          </a:p>
          <a:p>
            <a:r>
              <a:rPr lang="en-AU" b="1" dirty="0" smtClean="0"/>
              <a:t>10 Years:</a:t>
            </a:r>
            <a:r>
              <a:rPr lang="en-AU" dirty="0"/>
              <a:t>	</a:t>
            </a:r>
            <a:r>
              <a:rPr lang="en-AU" dirty="0" smtClean="0"/>
              <a:t> </a:t>
            </a:r>
            <a:r>
              <a:rPr lang="en-AU" dirty="0"/>
              <a:t>Lauren </a:t>
            </a:r>
            <a:r>
              <a:rPr lang="en-AU" dirty="0" smtClean="0"/>
              <a:t>Holmes</a:t>
            </a:r>
          </a:p>
          <a:p>
            <a:r>
              <a:rPr lang="en-AU" dirty="0"/>
              <a:t> </a:t>
            </a:r>
            <a:r>
              <a:rPr lang="en-AU" dirty="0" smtClean="0"/>
              <a:t>                 </a:t>
            </a:r>
            <a:r>
              <a:rPr lang="en-AU" dirty="0" err="1" smtClean="0"/>
              <a:t>Mich</a:t>
            </a:r>
            <a:r>
              <a:rPr lang="en-AU" dirty="0" smtClean="0"/>
              <a:t> </a:t>
            </a:r>
            <a:r>
              <a:rPr lang="en-AU" dirty="0" err="1" smtClean="0"/>
              <a:t>Kupresanin</a:t>
            </a:r>
            <a:r>
              <a:rPr lang="en-AU" dirty="0" smtClean="0"/>
              <a:t> </a:t>
            </a:r>
          </a:p>
          <a:p>
            <a:r>
              <a:rPr lang="en-AU" dirty="0"/>
              <a:t> </a:t>
            </a:r>
            <a:r>
              <a:rPr lang="en-AU" dirty="0" smtClean="0"/>
              <a:t>                 Sandra McArthur </a:t>
            </a:r>
          </a:p>
          <a:p>
            <a:r>
              <a:rPr lang="en-AU" dirty="0"/>
              <a:t> </a:t>
            </a:r>
            <a:r>
              <a:rPr lang="en-AU" dirty="0" smtClean="0"/>
              <a:t>                 Janet Rogerson </a:t>
            </a:r>
          </a:p>
          <a:p>
            <a:r>
              <a:rPr lang="en-AU" dirty="0"/>
              <a:t> </a:t>
            </a:r>
            <a:r>
              <a:rPr lang="en-AU" dirty="0" smtClean="0"/>
              <a:t>                 Michelle </a:t>
            </a:r>
            <a:r>
              <a:rPr lang="en-AU" dirty="0" err="1" smtClean="0"/>
              <a:t>Stokie</a:t>
            </a:r>
            <a:endParaRPr lang="en-AU" dirty="0" smtClean="0"/>
          </a:p>
          <a:p>
            <a:r>
              <a:rPr lang="en-AU" dirty="0"/>
              <a:t> </a:t>
            </a:r>
            <a:r>
              <a:rPr lang="en-AU" dirty="0" smtClean="0"/>
              <a:t>                 Gerry </a:t>
            </a:r>
            <a:r>
              <a:rPr lang="en-AU" dirty="0"/>
              <a:t>Van Der </a:t>
            </a:r>
            <a:r>
              <a:rPr lang="en-AU" dirty="0" smtClean="0"/>
              <a:t>Meer</a:t>
            </a:r>
            <a:r>
              <a:rPr lang="en-AU" dirty="0"/>
              <a:t>	</a:t>
            </a:r>
          </a:p>
          <a:p>
            <a:endParaRPr lang="en-AU" dirty="0"/>
          </a:p>
          <a:p>
            <a:r>
              <a:rPr lang="en-AU" dirty="0"/>
              <a:t>	</a:t>
            </a:r>
          </a:p>
          <a:p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6408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4602" y="4089042"/>
            <a:ext cx="3212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B GRADE </a:t>
            </a:r>
          </a:p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PRINT OF THE YEAR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9515" y="5974744"/>
            <a:ext cx="4071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AU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“Picked Parsley”</a:t>
            </a:r>
            <a:r>
              <a:rPr lang="en-AU" b="0" i="1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by</a:t>
            </a:r>
            <a:r>
              <a:rPr lang="en-AU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Mick </a:t>
            </a:r>
            <a:r>
              <a:rPr lang="en-AU" b="0" i="1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Kupresanin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83" y="1506852"/>
            <a:ext cx="5062917" cy="5351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46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0977" y="4016473"/>
            <a:ext cx="1901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 smtClean="0"/>
              <a:t>IN APPRECIATION</a:t>
            </a:r>
            <a:r>
              <a:rPr lang="en-AU" dirty="0"/>
              <a:t>	</a:t>
            </a:r>
          </a:p>
          <a:p>
            <a:pPr algn="ctr"/>
            <a:r>
              <a:rPr lang="en-GB" dirty="0"/>
              <a:t>	</a:t>
            </a:r>
          </a:p>
          <a:p>
            <a:r>
              <a:rPr lang="en-GB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640" y="40164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Gerry Van Der Meer for making </a:t>
            </a:r>
            <a:r>
              <a:rPr lang="en-AU" dirty="0" smtClean="0"/>
              <a:t>the timber </a:t>
            </a:r>
            <a:r>
              <a:rPr lang="en-AU" dirty="0"/>
              <a:t>Club trophies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3766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181287"/>
            <a:ext cx="39003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ALTERED REALITY </a:t>
            </a:r>
          </a:p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PRINT OF THE YEAR </a:t>
            </a:r>
            <a:endParaRPr lang="en-GB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3544" y="6457890"/>
            <a:ext cx="3967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en-GB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Perfect Night” by </a:t>
            </a:r>
            <a:r>
              <a:rPr lang="en-GB" b="0" i="1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Ketut</a:t>
            </a:r>
            <a:r>
              <a:rPr lang="en-GB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b="0" i="1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Suwitra</a:t>
            </a:r>
            <a:r>
              <a:rPr lang="en-GB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6" y="1504574"/>
            <a:ext cx="7083375" cy="53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3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181287"/>
            <a:ext cx="4232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ALTERED REALITY </a:t>
            </a:r>
          </a:p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ELECTRONIC IMAGE OF THE YEAR</a:t>
            </a:r>
            <a:endParaRPr lang="en-GB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87" y="1504574"/>
            <a:ext cx="6929713" cy="53534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8617" y="6457890"/>
            <a:ext cx="4361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en-GB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Surviving the Desert” by </a:t>
            </a:r>
            <a:r>
              <a:rPr lang="en-GB" b="0" i="1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Ketut</a:t>
            </a:r>
            <a:r>
              <a:rPr lang="en-GB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b="0" i="1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Suwitra</a:t>
            </a:r>
            <a:r>
              <a:rPr lang="en-GB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509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181287"/>
            <a:ext cx="4232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GB" b="1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GRADE</a:t>
            </a:r>
          </a:p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ELECTRONIC IMAGE OF THE YEAR</a:t>
            </a:r>
            <a:endParaRPr lang="en-GB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464" y="6457890"/>
            <a:ext cx="4129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en-GB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Fetching The Drinks” by Terry Reichl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99" y="1504574"/>
            <a:ext cx="7137901" cy="53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6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181287"/>
            <a:ext cx="4232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en-GB" b="1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GRADE</a:t>
            </a:r>
          </a:p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ELECTRONIC IMAGE OF THE YEAR</a:t>
            </a:r>
            <a:endParaRPr lang="en-GB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8652" y="6457890"/>
            <a:ext cx="3441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“Splendid In Blue” by Dee Kelly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60" y="1504573"/>
            <a:ext cx="4836340" cy="536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8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169" y="4117340"/>
            <a:ext cx="3846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PEOPLE PICTURE OF THE YEAR </a:t>
            </a:r>
            <a:endParaRPr lang="en-GB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AU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EDI </a:t>
            </a:r>
            <a:r>
              <a:rPr lang="en-AU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464" y="6457890"/>
            <a:ext cx="4129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en-GB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Fetching The Drinks” by Terry Reichl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99" y="1504574"/>
            <a:ext cx="7137901" cy="53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7" y="1504574"/>
            <a:ext cx="2175370" cy="2273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341" y="4016473"/>
            <a:ext cx="4291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MONOCHROME PRINT OF THE YEAR</a:t>
            </a:r>
          </a:p>
          <a:p>
            <a:pPr algn="ctr"/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OPEN SUBJECT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5817" y="6392258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en-GB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City Swagger” by Shelley McKiernan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742" y="1504573"/>
            <a:ext cx="3598258" cy="5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46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410</Words>
  <Application>Microsoft Office PowerPoint</Application>
  <PresentationFormat>Widescreen</PresentationFormat>
  <Paragraphs>164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Westbury</dc:creator>
  <cp:lastModifiedBy>Westbury</cp:lastModifiedBy>
  <cp:revision>14</cp:revision>
  <dcterms:created xsi:type="dcterms:W3CDTF">2021-09-12T06:05:36Z</dcterms:created>
  <dcterms:modified xsi:type="dcterms:W3CDTF">2021-10-01T00:44:59Z</dcterms:modified>
</cp:coreProperties>
</file>